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2" r:id="rId3"/>
    <p:sldId id="265" r:id="rId4"/>
    <p:sldId id="261" r:id="rId5"/>
    <p:sldId id="258" r:id="rId6"/>
    <p:sldId id="266" r:id="rId7"/>
    <p:sldId id="267" r:id="rId8"/>
    <p:sldId id="268" r:id="rId9"/>
    <p:sldId id="269" r:id="rId10"/>
    <p:sldId id="270" r:id="rId11"/>
  </p:sldIdLst>
  <p:sldSz cx="9144000" cy="6858000" type="screen4x3"/>
  <p:notesSz cx="6794500" cy="9906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0189"/>
    <a:srgbClr val="19016F"/>
    <a:srgbClr val="220199"/>
    <a:srgbClr val="1E4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5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DF88-F294-4C0B-B073-17F8C57C23B4}" type="datetimeFigureOut">
              <a:rPr lang="nb-NO" smtClean="0"/>
              <a:t>06.06.2013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F414-13A8-48BE-9DAC-55F6BCB3EB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5888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DF88-F294-4C0B-B073-17F8C57C23B4}" type="datetimeFigureOut">
              <a:rPr lang="nb-NO" smtClean="0"/>
              <a:t>06.06.2013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F414-13A8-48BE-9DAC-55F6BCB3EB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4065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DF88-F294-4C0B-B073-17F8C57C23B4}" type="datetimeFigureOut">
              <a:rPr lang="nb-NO" smtClean="0"/>
              <a:t>06.06.2013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F414-13A8-48BE-9DAC-55F6BCB3EB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4671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DF88-F294-4C0B-B073-17F8C57C23B4}" type="datetimeFigureOut">
              <a:rPr lang="nb-NO" smtClean="0"/>
              <a:t>06.06.2013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F414-13A8-48BE-9DAC-55F6BCB3EB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7522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DF88-F294-4C0B-B073-17F8C57C23B4}" type="datetimeFigureOut">
              <a:rPr lang="nb-NO" smtClean="0"/>
              <a:t>06.06.2013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F414-13A8-48BE-9DAC-55F6BCB3EB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8387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DF88-F294-4C0B-B073-17F8C57C23B4}" type="datetimeFigureOut">
              <a:rPr lang="nb-NO" smtClean="0"/>
              <a:t>06.06.2013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F414-13A8-48BE-9DAC-55F6BCB3EB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527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DF88-F294-4C0B-B073-17F8C57C23B4}" type="datetimeFigureOut">
              <a:rPr lang="nb-NO" smtClean="0"/>
              <a:t>06.06.2013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F414-13A8-48BE-9DAC-55F6BCB3EB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172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DF88-F294-4C0B-B073-17F8C57C23B4}" type="datetimeFigureOut">
              <a:rPr lang="nb-NO" smtClean="0"/>
              <a:t>06.06.2013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F414-13A8-48BE-9DAC-55F6BCB3EB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089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DF88-F294-4C0B-B073-17F8C57C23B4}" type="datetimeFigureOut">
              <a:rPr lang="nb-NO" smtClean="0"/>
              <a:t>06.06.2013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F414-13A8-48BE-9DAC-55F6BCB3EB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5842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DF88-F294-4C0B-B073-17F8C57C23B4}" type="datetimeFigureOut">
              <a:rPr lang="nb-NO" smtClean="0"/>
              <a:t>06.06.2013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F414-13A8-48BE-9DAC-55F6BCB3EB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5686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DF88-F294-4C0B-B073-17F8C57C23B4}" type="datetimeFigureOut">
              <a:rPr lang="nb-NO" smtClean="0"/>
              <a:t>06.06.2013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F414-13A8-48BE-9DAC-55F6BCB3EB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9299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2DF88-F294-4C0B-B073-17F8C57C23B4}" type="datetimeFigureOut">
              <a:rPr lang="nb-NO" smtClean="0"/>
              <a:t>06.06.2013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AF414-13A8-48BE-9DAC-55F6BCB3EBD3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Picture 8" descr="JBVLogoBlu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800"/>
            <a:ext cx="1752600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9072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257240" y="1700808"/>
            <a:ext cx="8568952" cy="2808312"/>
          </a:xfrm>
          <a:prstGeom prst="rect">
            <a:avLst/>
          </a:prstGeom>
          <a:solidFill>
            <a:srgbClr val="1E01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800" dirty="0" smtClean="0">
                <a:latin typeface="NSBMyriad Regular" pitchFamily="2" charset="0"/>
              </a:rPr>
              <a:t>Lillestrøm</a:t>
            </a:r>
            <a:endParaRPr lang="nb-NO" dirty="0">
              <a:latin typeface="NSBMyriad Regul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10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/>
          <p:nvPr/>
        </p:nvPicPr>
        <p:blipFill>
          <a:blip r:embed="rId2"/>
          <a:stretch>
            <a:fillRect/>
          </a:stretch>
        </p:blipFill>
        <p:spPr>
          <a:xfrm>
            <a:off x="395536" y="404664"/>
            <a:ext cx="1647825" cy="1628775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2267744" y="692696"/>
            <a:ext cx="62646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Severdigheter i vår kommune</a:t>
            </a:r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38408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257240" y="1700808"/>
            <a:ext cx="8568952" cy="2808312"/>
          </a:xfrm>
          <a:prstGeom prst="rect">
            <a:avLst/>
          </a:prstGeom>
          <a:solidFill>
            <a:srgbClr val="1E01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500" dirty="0" smtClean="0">
                <a:latin typeface="NSBMyriad Regular" pitchFamily="2" charset="0"/>
              </a:rPr>
              <a:t>Lørenskog</a:t>
            </a:r>
            <a:endParaRPr lang="nb-NO" sz="1600" dirty="0">
              <a:latin typeface="NSBMyriad Regul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95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257240" y="1700808"/>
            <a:ext cx="8568952" cy="2808312"/>
          </a:xfrm>
          <a:prstGeom prst="rect">
            <a:avLst/>
          </a:prstGeom>
          <a:solidFill>
            <a:srgbClr val="1E01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800" dirty="0" smtClean="0">
                <a:latin typeface="NSBMyriad Regular" pitchFamily="2" charset="0"/>
              </a:rPr>
              <a:t>Årnes</a:t>
            </a:r>
            <a:endParaRPr lang="nb-NO" dirty="0">
              <a:latin typeface="NSBMyriad Regul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519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257240" y="1700808"/>
            <a:ext cx="8568952" cy="2808312"/>
          </a:xfrm>
          <a:prstGeom prst="rect">
            <a:avLst/>
          </a:prstGeom>
          <a:solidFill>
            <a:srgbClr val="1E01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800" dirty="0" smtClean="0">
                <a:latin typeface="NSBMyriad Regular" pitchFamily="2" charset="0"/>
              </a:rPr>
              <a:t>Eidsvoll</a:t>
            </a:r>
            <a:endParaRPr lang="nb-NO" dirty="0">
              <a:latin typeface="NSBMyriad Regul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81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257240" y="1700808"/>
            <a:ext cx="8568952" cy="2808312"/>
          </a:xfrm>
          <a:prstGeom prst="rect">
            <a:avLst/>
          </a:prstGeom>
          <a:solidFill>
            <a:srgbClr val="1E01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9600" dirty="0" smtClean="0">
                <a:latin typeface="NSBMyriad Regular" pitchFamily="2" charset="0"/>
              </a:rPr>
              <a:t>Buss for tog</a:t>
            </a:r>
            <a:endParaRPr lang="nb-NO" sz="1400" dirty="0">
              <a:latin typeface="NSBMyriad Regul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29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179512" y="1268760"/>
            <a:ext cx="8784976" cy="30243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800" dirty="0" smtClean="0">
                <a:solidFill>
                  <a:schemeClr val="tx1"/>
                </a:solidFill>
                <a:latin typeface="NSBMyriad Regular" pitchFamily="2" charset="0"/>
              </a:rPr>
              <a:t>Sovevogn</a:t>
            </a:r>
            <a:endParaRPr lang="nb-NO" sz="8800" dirty="0">
              <a:solidFill>
                <a:schemeClr val="tx1"/>
              </a:solidFill>
              <a:latin typeface="NSBMyriad Regular" pitchFamily="2" charset="0"/>
            </a:endParaRPr>
          </a:p>
        </p:txBody>
      </p:sp>
      <p:pic>
        <p:nvPicPr>
          <p:cNvPr id="5" name="Bilde 4"/>
          <p:cNvPicPr/>
          <p:nvPr/>
        </p:nvPicPr>
        <p:blipFill>
          <a:blip r:embed="rId2"/>
          <a:stretch>
            <a:fillRect/>
          </a:stretch>
        </p:blipFill>
        <p:spPr>
          <a:xfrm>
            <a:off x="323528" y="1985590"/>
            <a:ext cx="1609725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15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79512" y="1268760"/>
            <a:ext cx="8784976" cy="30243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8800" dirty="0" smtClean="0">
                <a:solidFill>
                  <a:schemeClr val="tx1"/>
                </a:solidFill>
                <a:latin typeface="NSBMyriad Regular" pitchFamily="2" charset="0"/>
              </a:rPr>
              <a:t> Bistrovogn</a:t>
            </a:r>
            <a:endParaRPr lang="nb-NO" sz="8800" dirty="0">
              <a:solidFill>
                <a:schemeClr val="tx1"/>
              </a:solidFill>
              <a:latin typeface="NSBMyriad Regular" pitchFamily="2" charset="0"/>
            </a:endParaRPr>
          </a:p>
        </p:txBody>
      </p:sp>
      <p:pic>
        <p:nvPicPr>
          <p:cNvPr id="4" name="Bild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95536" y="1961778"/>
            <a:ext cx="158115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916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/>
          <p:nvPr/>
        </p:nvPicPr>
        <p:blipFill>
          <a:blip r:embed="rId2"/>
          <a:stretch>
            <a:fillRect/>
          </a:stretch>
        </p:blipFill>
        <p:spPr>
          <a:xfrm>
            <a:off x="395536" y="1556792"/>
            <a:ext cx="8568952" cy="2536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666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3528" y="332656"/>
            <a:ext cx="1590675" cy="1695450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2123728" y="1052736"/>
            <a:ext cx="64087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Informasjon om speidergruppen</a:t>
            </a:r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718765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804</TotalTime>
  <Words>17</Words>
  <Application>Microsoft Office PowerPoint</Application>
  <PresentationFormat>Skjermfremvisning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1" baseType="lpstr">
      <vt:lpstr>blank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Jernbaneverket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Astrid Helene Rossow</dc:creator>
  <cp:lastModifiedBy>Astrid Helene Rossow</cp:lastModifiedBy>
  <cp:revision>6</cp:revision>
  <cp:lastPrinted>2013-06-06T13:09:06Z</cp:lastPrinted>
  <dcterms:created xsi:type="dcterms:W3CDTF">2013-03-22T07:43:48Z</dcterms:created>
  <dcterms:modified xsi:type="dcterms:W3CDTF">2013-06-06T13:23:34Z</dcterms:modified>
</cp:coreProperties>
</file>